
<file path=[Content_Types].xml><?xml version="1.0" encoding="utf-8"?>
<Types xmlns="http://schemas.openxmlformats.org/package/2006/content-types">
  <Default Extension="xml" ContentType="application/xml"/>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snapToGrid="0" snapToObjects="1">
      <p:cViewPr varScale="1">
        <p:scale>
          <a:sx n="106" d="100"/>
          <a:sy n="106" d="100"/>
        </p:scale>
        <p:origin x="79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128386"/>
          <c:y val="0.035895"/>
          <c:w val="0.982161"/>
          <c:h val="0.904172"/>
        </c:manualLayout>
      </c:layout>
      <c:barChart>
        <c:barDir val="col"/>
        <c:grouping val="clustered"/>
        <c:varyColors val="0"/>
        <c:ser>
          <c:idx val="0"/>
          <c:order val="0"/>
          <c:tx>
            <c:strRef>
              <c:f>Sheet1!$B$1</c:f>
              <c:strCache>
                <c:ptCount val="1"/>
                <c:pt idx="0">
                  <c:v>Series1</c:v>
                </c:pt>
              </c:strCache>
            </c:strRef>
          </c:tx>
          <c:spPr>
            <a:solidFill>
              <a:schemeClr val="accent1"/>
            </a:solidFill>
            <a:ln w="12700" cap="flat">
              <a:noFill/>
              <a:miter lim="400000"/>
            </a:ln>
            <a:effectLst/>
          </c:spPr>
          <c:invertIfNegative val="0"/>
          <c:cat>
            <c:strRef>
              <c:f>Sheet1!$A$2:$A$5</c:f>
              <c:strCache>
                <c:ptCount val="4"/>
                <c:pt idx="0">
                  <c:v>Plastic</c:v>
                </c:pt>
                <c:pt idx="1">
                  <c:v>Onyx</c:v>
                </c:pt>
                <c:pt idx="2">
                  <c:v>Continuous Fiberglass Composites</c:v>
                </c:pt>
                <c:pt idx="3">
                  <c:v>Continuous Carbon Fiber Composites</c:v>
                </c:pt>
              </c:strCache>
            </c:strRef>
          </c:cat>
          <c:val>
            <c:numRef>
              <c:f>Sheet1!$B$2:$B$5</c:f>
            </c:numRef>
          </c:val>
        </c:ser>
        <c:ser>
          <c:idx val="1"/>
          <c:order val="1"/>
          <c:tx>
            <c:strRef>
              <c:f>Sheet1!$C$1</c:f>
              <c:strCache>
                <c:ptCount val="1"/>
                <c:pt idx="0">
                  <c:v>Series2</c:v>
                </c:pt>
              </c:strCache>
            </c:strRef>
          </c:tx>
          <c:spPr>
            <a:solidFill>
              <a:schemeClr val="accent2"/>
            </a:solidFill>
            <a:ln w="12700" cap="flat">
              <a:noFill/>
              <a:miter lim="400000"/>
            </a:ln>
            <a:effectLst/>
          </c:spPr>
          <c:invertIfNegative val="0"/>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Plastic</c:v>
                </c:pt>
                <c:pt idx="1">
                  <c:v>Onyx</c:v>
                </c:pt>
                <c:pt idx="2">
                  <c:v>Continuous Fiberglass Composites</c:v>
                </c:pt>
                <c:pt idx="3">
                  <c:v>Continuous Carbon Fiber Composites</c:v>
                </c:pt>
              </c:strCache>
            </c:strRef>
          </c:cat>
          <c:val>
            <c:numRef>
              <c:f>Sheet1!$C$2:$C$5</c:f>
              <c:numCache>
                <c:formatCode>General</c:formatCode>
                <c:ptCount val="4"/>
                <c:pt idx="0">
                  <c:v>1.0</c:v>
                </c:pt>
                <c:pt idx="1">
                  <c:v>2.0</c:v>
                </c:pt>
                <c:pt idx="2">
                  <c:v>5.0</c:v>
                </c:pt>
                <c:pt idx="3">
                  <c:v>10.0</c:v>
                </c:pt>
              </c:numCache>
            </c:numRef>
          </c:val>
        </c:ser>
        <c:dLbls>
          <c:showLegendKey val="0"/>
          <c:showVal val="0"/>
          <c:showCatName val="0"/>
          <c:showSerName val="0"/>
          <c:showPercent val="0"/>
          <c:showBubbleSize val="0"/>
        </c:dLbls>
        <c:gapWidth val="219"/>
        <c:overlap val="-27"/>
        <c:axId val="1866004736"/>
        <c:axId val="1879999584"/>
      </c:barChart>
      <c:catAx>
        <c:axId val="1866004736"/>
        <c:scaling>
          <c:orientation val="minMax"/>
        </c:scaling>
        <c:delete val="0"/>
        <c:axPos val="b"/>
        <c:numFmt formatCode="General" sourceLinked="0"/>
        <c:majorTickMark val="none"/>
        <c:minorTickMark val="none"/>
        <c:tickLblPos val="low"/>
        <c:spPr>
          <a:ln w="12700" cap="flat">
            <a:solidFill>
              <a:srgbClr val="FFFFFF"/>
            </a:solidFill>
            <a:prstDash val="solid"/>
            <a:miter lim="800000"/>
          </a:ln>
        </c:spPr>
        <c:txPr>
          <a:bodyPr rot="0"/>
          <a:lstStyle/>
          <a:p>
            <a:pPr>
              <a:defRPr sz="1200" b="0" i="0" u="none" strike="noStrike">
                <a:solidFill>
                  <a:srgbClr val="FFFFFF"/>
                </a:solidFill>
                <a:latin typeface="Calibri Light"/>
              </a:defRPr>
            </a:pPr>
            <a:endParaRPr lang="en-US"/>
          </a:p>
        </c:txPr>
        <c:crossAx val="1879999584"/>
        <c:crosses val="autoZero"/>
        <c:auto val="1"/>
        <c:lblAlgn val="ctr"/>
        <c:lblOffset val="100"/>
        <c:noMultiLvlLbl val="1"/>
      </c:catAx>
      <c:valAx>
        <c:axId val="1879999584"/>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sz="1000" b="0" i="0" u="none" strike="noStrike">
                <a:solidFill>
                  <a:srgbClr val="FFFFFF"/>
                </a:solidFill>
                <a:latin typeface="Calibri"/>
              </a:defRPr>
            </a:pPr>
            <a:endParaRPr lang="en-US"/>
          </a:p>
        </c:txPr>
        <c:crossAx val="1866004736"/>
        <c:crosses val="autoZero"/>
        <c:crossBetween val="between"/>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0" name="Shape 220"/>
          <p:cNvSpPr>
            <a:spLocks noGrp="1" noRot="1" noChangeAspect="1"/>
          </p:cNvSpPr>
          <p:nvPr>
            <p:ph type="sldImg"/>
          </p:nvPr>
        </p:nvSpPr>
        <p:spPr>
          <a:xfrm>
            <a:off x="1143000" y="685800"/>
            <a:ext cx="4572000" cy="3429000"/>
          </a:xfrm>
          <a:prstGeom prst="rect">
            <a:avLst/>
          </a:prstGeom>
        </p:spPr>
        <p:txBody>
          <a:bodyPr/>
          <a:lstStyle/>
          <a:p>
            <a:endParaRPr/>
          </a:p>
        </p:txBody>
      </p:sp>
      <p:sp>
        <p:nvSpPr>
          <p:cNvPr id="221" name="Shape 22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Shape 237"/>
          <p:cNvSpPr>
            <a:spLocks noGrp="1" noRot="1" noChangeAspect="1"/>
          </p:cNvSpPr>
          <p:nvPr>
            <p:ph type="sldImg"/>
          </p:nvPr>
        </p:nvSpPr>
        <p:spPr>
          <a:xfrm>
            <a:off x="381000" y="685800"/>
            <a:ext cx="6096000" cy="3429000"/>
          </a:xfrm>
          <a:prstGeom prst="rect">
            <a:avLst/>
          </a:prstGeom>
        </p:spPr>
        <p:txBody>
          <a:bodyPr/>
          <a:lstStyle/>
          <a:p>
            <a:endParaRPr/>
          </a:p>
        </p:txBody>
      </p:sp>
      <p:sp>
        <p:nvSpPr>
          <p:cNvPr id="238" name="Shape 238"/>
          <p:cNvSpPr>
            <a:spLocks noGrp="1"/>
          </p:cNvSpPr>
          <p:nvPr>
            <p:ph type="body" sz="quarter" idx="1"/>
          </p:nvPr>
        </p:nvSpPr>
        <p:spPr>
          <a:prstGeom prst="rect">
            <a:avLst/>
          </a:prstGeom>
        </p:spPr>
        <p:txBody>
          <a:bodyPr/>
          <a:lstStyle/>
          <a:p>
            <a:r>
              <a:t>Onyx is a big step up from other 3D printing plastics. Its tougher, stiffer, more heat tolerant, and more dimensionally stable.  Compared to the competition we have broken the curve – now our entry point is 2x better at the same cost.  The rest of the lineup then scales perfectly from there. </a:t>
            </a:r>
            <a:endParaRPr>
              <a:solidFill>
                <a:srgbClr val="FFFFFF"/>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Shape 242"/>
          <p:cNvSpPr>
            <a:spLocks noGrp="1" noRot="1" noChangeAspect="1"/>
          </p:cNvSpPr>
          <p:nvPr>
            <p:ph type="sldImg"/>
          </p:nvPr>
        </p:nvSpPr>
        <p:spPr>
          <a:prstGeom prst="rect">
            <a:avLst/>
          </a:prstGeom>
        </p:spPr>
        <p:txBody>
          <a:bodyPr/>
          <a:lstStyle/>
          <a:p>
            <a:endParaRPr/>
          </a:p>
        </p:txBody>
      </p:sp>
      <p:sp>
        <p:nvSpPr>
          <p:cNvPr id="243" name="Shape 243"/>
          <p:cNvSpPr>
            <a:spLocks noGrp="1"/>
          </p:cNvSpPr>
          <p:nvPr>
            <p:ph type="body" sz="quarter" idx="1"/>
          </p:nvPr>
        </p:nvSpPr>
        <p:spPr>
          <a:prstGeom prst="rect">
            <a:avLst/>
          </a:prstGeom>
        </p:spPr>
        <p:txBody>
          <a:bodyPr/>
          <a:lstStyle/>
          <a:p>
            <a:r>
              <a:t>Steep is stiff, high is strong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2" name="Shape 12"/>
          <p:cNvSpPr>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3" name="Shape 13"/>
          <p:cNvSpPr>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4" name="Shape 1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92" name="Shape 92"/>
          <p:cNvSpPr>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93" name="Shape 93"/>
          <p:cNvSpPr>
            <a:spLocks noGrp="1"/>
          </p:cNvSpPr>
          <p:nvPr>
            <p:ph type="pic" sz="half" idx="13"/>
          </p:nvPr>
        </p:nvSpPr>
        <p:spPr>
          <a:xfrm>
            <a:off x="5183187" y="987425"/>
            <a:ext cx="6172201" cy="4873625"/>
          </a:xfrm>
          <a:prstGeom prst="rect">
            <a:avLst/>
          </a:prstGeom>
        </p:spPr>
        <p:txBody>
          <a:bodyPr lIns="91439" rIns="91439">
            <a:noAutofit/>
          </a:bodyPr>
          <a:lstStyle/>
          <a:p>
            <a:endParaRPr/>
          </a:p>
        </p:txBody>
      </p:sp>
      <p:sp>
        <p:nvSpPr>
          <p:cNvPr id="94" name="Shape 94"/>
          <p:cNvSpPr>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02" name="image2.png" descr="logo-white.png"/>
          <p:cNvPicPr>
            <a:picLocks noChangeAspect="1"/>
          </p:cNvPicPr>
          <p:nvPr/>
        </p:nvPicPr>
        <p:blipFill>
          <a:blip r:embed="rId2">
            <a:extLst/>
          </a:blip>
          <a:stretch>
            <a:fillRect/>
          </a:stretch>
        </p:blipFill>
        <p:spPr>
          <a:xfrm>
            <a:off x="304800" y="6228855"/>
            <a:ext cx="2438400" cy="517185"/>
          </a:xfrm>
          <a:prstGeom prst="rect">
            <a:avLst/>
          </a:prstGeom>
          <a:ln w="12700">
            <a:miter lim="400000"/>
          </a:ln>
        </p:spPr>
      </p:pic>
      <p:sp>
        <p:nvSpPr>
          <p:cNvPr id="103" name="Shape 103"/>
          <p:cNvSpPr>
            <a:spLocks noGrp="1"/>
          </p:cNvSpPr>
          <p:nvPr>
            <p:ph type="title"/>
          </p:nvPr>
        </p:nvSpPr>
        <p:spPr>
          <a:xfrm>
            <a:off x="914400" y="2130425"/>
            <a:ext cx="10363200" cy="1470026"/>
          </a:xfrm>
          <a:prstGeom prst="rect">
            <a:avLst/>
          </a:prstGeom>
        </p:spPr>
        <p:txBody>
          <a:bodyPr/>
          <a:lstStyle>
            <a:lvl1pPr algn="ctr" defTabSz="609584">
              <a:lnSpc>
                <a:spcPct val="100000"/>
              </a:lnSpc>
              <a:defRPr sz="5800">
                <a:latin typeface="+mn-lt"/>
                <a:ea typeface="+mn-ea"/>
                <a:cs typeface="+mn-cs"/>
                <a:sym typeface="Calibri"/>
              </a:defRPr>
            </a:lvl1pPr>
          </a:lstStyle>
          <a:p>
            <a:r>
              <a:t>Title Text</a:t>
            </a:r>
          </a:p>
        </p:txBody>
      </p:sp>
      <p:sp>
        <p:nvSpPr>
          <p:cNvPr id="104" name="Shape 104"/>
          <p:cNvSpPr>
            <a:spLocks noGrp="1"/>
          </p:cNvSpPr>
          <p:nvPr>
            <p:ph type="body" sz="quarter" idx="1"/>
          </p:nvPr>
        </p:nvSpPr>
        <p:spPr>
          <a:xfrm>
            <a:off x="1828800" y="3886200"/>
            <a:ext cx="8534400" cy="1752600"/>
          </a:xfrm>
          <a:prstGeom prst="rect">
            <a:avLst/>
          </a:prstGeom>
        </p:spPr>
        <p:txBody>
          <a:bodyPr/>
          <a:lstStyle>
            <a:lvl1pPr marL="0" indent="0" algn="ctr" defTabSz="609584">
              <a:lnSpc>
                <a:spcPct val="100000"/>
              </a:lnSpc>
              <a:buSzTx/>
              <a:buFontTx/>
              <a:buNone/>
              <a:defRPr sz="4200">
                <a:solidFill>
                  <a:srgbClr val="888888"/>
                </a:solidFill>
              </a:defRPr>
            </a:lvl1pPr>
            <a:lvl2pPr marL="0" indent="609584" algn="ctr" defTabSz="609584">
              <a:lnSpc>
                <a:spcPct val="100000"/>
              </a:lnSpc>
              <a:buSzTx/>
              <a:buFontTx/>
              <a:buNone/>
              <a:defRPr sz="4200">
                <a:solidFill>
                  <a:srgbClr val="888888"/>
                </a:solidFill>
              </a:defRPr>
            </a:lvl2pPr>
            <a:lvl3pPr marL="0" indent="1219169" algn="ctr" defTabSz="609584">
              <a:lnSpc>
                <a:spcPct val="100000"/>
              </a:lnSpc>
              <a:buSzTx/>
              <a:buFontTx/>
              <a:buNone/>
              <a:defRPr sz="4200">
                <a:solidFill>
                  <a:srgbClr val="888888"/>
                </a:solidFill>
              </a:defRPr>
            </a:lvl3pPr>
            <a:lvl4pPr marL="0" indent="1828754" algn="ctr" defTabSz="609584">
              <a:lnSpc>
                <a:spcPct val="100000"/>
              </a:lnSpc>
              <a:buSzTx/>
              <a:buFontTx/>
              <a:buNone/>
              <a:defRPr sz="4200">
                <a:solidFill>
                  <a:srgbClr val="888888"/>
                </a:solidFill>
              </a:defRPr>
            </a:lvl4pPr>
            <a:lvl5pPr marL="0" indent="2438338" algn="ctr" defTabSz="609584">
              <a:lnSpc>
                <a:spcPct val="100000"/>
              </a:lnSpc>
              <a:buSzTx/>
              <a:buFontTx/>
              <a:buNone/>
              <a:defRPr sz="42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05" name="Shape 10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12" name="image2.png" descr="logo-white.png"/>
          <p:cNvPicPr>
            <a:picLocks noChangeAspect="1"/>
          </p:cNvPicPr>
          <p:nvPr/>
        </p:nvPicPr>
        <p:blipFill>
          <a:blip r:embed="rId2">
            <a:extLst/>
          </a:blip>
          <a:stretch>
            <a:fillRect/>
          </a:stretch>
        </p:blipFill>
        <p:spPr>
          <a:xfrm>
            <a:off x="304800" y="6228855"/>
            <a:ext cx="2438400" cy="517185"/>
          </a:xfrm>
          <a:prstGeom prst="rect">
            <a:avLst/>
          </a:prstGeom>
          <a:ln w="12700">
            <a:miter lim="400000"/>
          </a:ln>
        </p:spPr>
      </p:pic>
      <p:sp>
        <p:nvSpPr>
          <p:cNvPr id="113" name="Shape 113"/>
          <p:cNvSpPr>
            <a:spLocks noGrp="1"/>
          </p:cNvSpPr>
          <p:nvPr>
            <p:ph type="title"/>
          </p:nvPr>
        </p:nvSpPr>
        <p:spPr>
          <a:xfrm>
            <a:off x="609600" y="274639"/>
            <a:ext cx="10972800" cy="1143001"/>
          </a:xfrm>
          <a:prstGeom prst="rect">
            <a:avLst/>
          </a:prstGeom>
        </p:spPr>
        <p:txBody>
          <a:bodyPr/>
          <a:lstStyle>
            <a:lvl1pPr defTabSz="609584">
              <a:lnSpc>
                <a:spcPct val="100000"/>
              </a:lnSpc>
              <a:defRPr sz="5800">
                <a:latin typeface="+mn-lt"/>
                <a:ea typeface="+mn-ea"/>
                <a:cs typeface="+mn-cs"/>
                <a:sym typeface="Calibri"/>
              </a:defRPr>
            </a:lvl1pPr>
          </a:lstStyle>
          <a:p>
            <a:r>
              <a:t>Title Text</a:t>
            </a:r>
          </a:p>
        </p:txBody>
      </p:sp>
      <p:sp>
        <p:nvSpPr>
          <p:cNvPr id="114" name="Shape 114"/>
          <p:cNvSpPr>
            <a:spLocks noGrp="1"/>
          </p:cNvSpPr>
          <p:nvPr>
            <p:ph type="body" idx="1"/>
          </p:nvPr>
        </p:nvSpPr>
        <p:spPr>
          <a:xfrm>
            <a:off x="609600" y="1600200"/>
            <a:ext cx="10972800" cy="4525964"/>
          </a:xfrm>
          <a:prstGeom prst="rect">
            <a:avLst/>
          </a:prstGeom>
        </p:spPr>
        <p:txBody>
          <a:bodyPr/>
          <a:lstStyle>
            <a:lvl1pPr marL="457189" indent="-457189" defTabSz="609584">
              <a:lnSpc>
                <a:spcPct val="100000"/>
              </a:lnSpc>
              <a:defRPr sz="4200"/>
            </a:lvl1pPr>
            <a:lvl2pPr marL="1042060" indent="-432475" defTabSz="609584">
              <a:lnSpc>
                <a:spcPct val="100000"/>
              </a:lnSpc>
              <a:buChar char="–"/>
              <a:defRPr sz="4200"/>
            </a:lvl2pPr>
            <a:lvl3pPr marL="1619209" indent="-400039" defTabSz="609584">
              <a:lnSpc>
                <a:spcPct val="100000"/>
              </a:lnSpc>
              <a:defRPr sz="4200"/>
            </a:lvl3pPr>
            <a:lvl4pPr marL="2321111" indent="-492356" defTabSz="609584">
              <a:lnSpc>
                <a:spcPct val="100000"/>
              </a:lnSpc>
              <a:buChar char="–"/>
              <a:defRPr sz="4200"/>
            </a:lvl4pPr>
            <a:lvl5pPr marL="2930695" indent="-492356" defTabSz="609584">
              <a:lnSpc>
                <a:spcPct val="100000"/>
              </a:lnSpc>
              <a:buChar char="»"/>
              <a:defRPr sz="4200"/>
            </a:lvl5pPr>
          </a:lstStyle>
          <a:p>
            <a:r>
              <a:t>Body Level One</a:t>
            </a:r>
          </a:p>
          <a:p>
            <a:pPr lvl="1"/>
            <a:r>
              <a:t>Body Level Two</a:t>
            </a:r>
          </a:p>
          <a:p>
            <a:pPr lvl="2"/>
            <a:r>
              <a:t>Body Level Three</a:t>
            </a:r>
          </a:p>
          <a:p>
            <a:pPr lvl="3"/>
            <a:r>
              <a:t>Body Level Four</a:t>
            </a:r>
          </a:p>
          <a:p>
            <a:pPr lvl="4"/>
            <a:r>
              <a:t>Body Level Five</a:t>
            </a:r>
          </a:p>
        </p:txBody>
      </p:sp>
      <p:sp>
        <p:nvSpPr>
          <p:cNvPr id="115" name="Shape 115"/>
          <p:cNvSpPr>
            <a:spLocks noGrp="1"/>
          </p:cNvSpPr>
          <p:nvPr>
            <p:ph type="sldNum" sz="quarter" idx="2"/>
          </p:nvPr>
        </p:nvSpPr>
        <p:spPr>
          <a:xfrm>
            <a:off x="11265138" y="6372544"/>
            <a:ext cx="317262" cy="332741"/>
          </a:xfrm>
          <a:prstGeom prst="rect">
            <a:avLst/>
          </a:prstGeom>
        </p:spPr>
        <p:txBody>
          <a:bodyPr/>
          <a:lstStyle>
            <a:lvl1pPr>
              <a:defRPr sz="160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and Content 0">
    <p:spTree>
      <p:nvGrpSpPr>
        <p:cNvPr id="1" name=""/>
        <p:cNvGrpSpPr/>
        <p:nvPr/>
      </p:nvGrpSpPr>
      <p:grpSpPr>
        <a:xfrm>
          <a:off x="0" y="0"/>
          <a:ext cx="0" cy="0"/>
          <a:chOff x="0" y="0"/>
          <a:chExt cx="0" cy="0"/>
        </a:xfrm>
      </p:grpSpPr>
      <p:sp>
        <p:nvSpPr>
          <p:cNvPr id="122" name="Shape 122"/>
          <p:cNvSpPr>
            <a:spLocks noGrp="1"/>
          </p:cNvSpPr>
          <p:nvPr>
            <p:ph type="title"/>
          </p:nvPr>
        </p:nvSpPr>
        <p:spPr>
          <a:xfrm>
            <a:off x="609600" y="274639"/>
            <a:ext cx="10972800" cy="1143001"/>
          </a:xfrm>
          <a:prstGeom prst="rect">
            <a:avLst/>
          </a:prstGeom>
        </p:spPr>
        <p:txBody>
          <a:bodyPr/>
          <a:lstStyle>
            <a:lvl1pPr defTabSz="609584">
              <a:lnSpc>
                <a:spcPct val="100000"/>
              </a:lnSpc>
              <a:defRPr sz="5800">
                <a:latin typeface="+mn-lt"/>
                <a:ea typeface="+mn-ea"/>
                <a:cs typeface="+mn-cs"/>
                <a:sym typeface="Calibri"/>
              </a:defRPr>
            </a:lvl1pPr>
          </a:lstStyle>
          <a:p>
            <a:r>
              <a:t>Title Text</a:t>
            </a:r>
          </a:p>
        </p:txBody>
      </p:sp>
      <p:sp>
        <p:nvSpPr>
          <p:cNvPr id="123" name="Shape 123"/>
          <p:cNvSpPr>
            <a:spLocks noGrp="1"/>
          </p:cNvSpPr>
          <p:nvPr>
            <p:ph type="body" idx="1"/>
          </p:nvPr>
        </p:nvSpPr>
        <p:spPr>
          <a:xfrm>
            <a:off x="609600" y="1600200"/>
            <a:ext cx="10972800" cy="4525964"/>
          </a:xfrm>
          <a:prstGeom prst="rect">
            <a:avLst/>
          </a:prstGeom>
        </p:spPr>
        <p:txBody>
          <a:bodyPr/>
          <a:lstStyle>
            <a:lvl1pPr marL="457189" indent="-457189" defTabSz="609584">
              <a:lnSpc>
                <a:spcPct val="100000"/>
              </a:lnSpc>
              <a:defRPr sz="4200"/>
            </a:lvl1pPr>
            <a:lvl2pPr marL="1042060" indent="-432475" defTabSz="609584">
              <a:lnSpc>
                <a:spcPct val="100000"/>
              </a:lnSpc>
              <a:buChar char="–"/>
              <a:defRPr sz="4200"/>
            </a:lvl2pPr>
            <a:lvl3pPr marL="1619209" indent="-400039" defTabSz="609584">
              <a:lnSpc>
                <a:spcPct val="100000"/>
              </a:lnSpc>
              <a:defRPr sz="4200"/>
            </a:lvl3pPr>
            <a:lvl4pPr marL="2321111" indent="-492356" defTabSz="609584">
              <a:lnSpc>
                <a:spcPct val="100000"/>
              </a:lnSpc>
              <a:buChar char="–"/>
              <a:defRPr sz="4200"/>
            </a:lvl4pPr>
            <a:lvl5pPr marL="2930695" indent="-492356" defTabSz="609584">
              <a:lnSpc>
                <a:spcPct val="100000"/>
              </a:lnSpc>
              <a:buChar char="»"/>
              <a:defRPr sz="4200"/>
            </a:lvl5pPr>
          </a:lstStyle>
          <a:p>
            <a:r>
              <a:t>Body Level One</a:t>
            </a:r>
          </a:p>
          <a:p>
            <a:pPr lvl="1"/>
            <a:r>
              <a:t>Body Level Two</a:t>
            </a:r>
          </a:p>
          <a:p>
            <a:pPr lvl="2"/>
            <a:r>
              <a:t>Body Level Three</a:t>
            </a:r>
          </a:p>
          <a:p>
            <a:pPr lvl="3"/>
            <a:r>
              <a:t>Body Level Four</a:t>
            </a:r>
          </a:p>
          <a:p>
            <a:pPr lvl="4"/>
            <a:r>
              <a:t>Body Level Five</a:t>
            </a:r>
          </a:p>
        </p:txBody>
      </p:sp>
      <p:sp>
        <p:nvSpPr>
          <p:cNvPr id="124" name="Shape 124"/>
          <p:cNvSpPr>
            <a:spLocks noGrp="1"/>
          </p:cNvSpPr>
          <p:nvPr>
            <p:ph type="sldNum" sz="quarter" idx="2"/>
          </p:nvPr>
        </p:nvSpPr>
        <p:spPr>
          <a:xfrm>
            <a:off x="11265138" y="6372544"/>
            <a:ext cx="317262" cy="332741"/>
          </a:xfrm>
          <a:prstGeom prst="rect">
            <a:avLst/>
          </a:prstGeom>
        </p:spPr>
        <p:txBody>
          <a:bodyPr/>
          <a:lstStyle>
            <a:lvl1pPr>
              <a:defRPr sz="160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pic>
        <p:nvPicPr>
          <p:cNvPr id="131" name="image2.png" descr="logo-white.png"/>
          <p:cNvPicPr>
            <a:picLocks noChangeAspect="1"/>
          </p:cNvPicPr>
          <p:nvPr/>
        </p:nvPicPr>
        <p:blipFill>
          <a:blip r:embed="rId2">
            <a:extLst/>
          </a:blip>
          <a:stretch>
            <a:fillRect/>
          </a:stretch>
        </p:blipFill>
        <p:spPr>
          <a:xfrm>
            <a:off x="304800" y="6228855"/>
            <a:ext cx="2438400" cy="517185"/>
          </a:xfrm>
          <a:prstGeom prst="rect">
            <a:avLst/>
          </a:prstGeom>
          <a:ln w="12700">
            <a:miter lim="400000"/>
          </a:ln>
        </p:spPr>
      </p:pic>
      <p:sp>
        <p:nvSpPr>
          <p:cNvPr id="132" name="Shape 132"/>
          <p:cNvSpPr>
            <a:spLocks noGrp="1"/>
          </p:cNvSpPr>
          <p:nvPr>
            <p:ph type="title"/>
          </p:nvPr>
        </p:nvSpPr>
        <p:spPr>
          <a:xfrm>
            <a:off x="963084" y="4406901"/>
            <a:ext cx="10363201" cy="1362076"/>
          </a:xfrm>
          <a:prstGeom prst="rect">
            <a:avLst/>
          </a:prstGeom>
        </p:spPr>
        <p:txBody>
          <a:bodyPr anchor="t"/>
          <a:lstStyle>
            <a:lvl1pPr defTabSz="609584">
              <a:lnSpc>
                <a:spcPct val="100000"/>
              </a:lnSpc>
              <a:defRPr sz="5300" b="1" cap="all">
                <a:latin typeface="+mn-lt"/>
                <a:ea typeface="+mn-ea"/>
                <a:cs typeface="+mn-cs"/>
                <a:sym typeface="Calibri"/>
              </a:defRPr>
            </a:lvl1pPr>
          </a:lstStyle>
          <a:p>
            <a:r>
              <a:t>Title Text</a:t>
            </a:r>
          </a:p>
        </p:txBody>
      </p:sp>
      <p:sp>
        <p:nvSpPr>
          <p:cNvPr id="133" name="Shape 133"/>
          <p:cNvSpPr>
            <a:spLocks noGrp="1"/>
          </p:cNvSpPr>
          <p:nvPr>
            <p:ph type="body" sz="quarter" idx="1"/>
          </p:nvPr>
        </p:nvSpPr>
        <p:spPr>
          <a:xfrm>
            <a:off x="963084" y="2906713"/>
            <a:ext cx="10363201" cy="1500188"/>
          </a:xfrm>
          <a:prstGeom prst="rect">
            <a:avLst/>
          </a:prstGeom>
        </p:spPr>
        <p:txBody>
          <a:bodyPr anchor="b"/>
          <a:lstStyle>
            <a:lvl1pPr marL="0" indent="0" defTabSz="609584">
              <a:lnSpc>
                <a:spcPct val="100000"/>
              </a:lnSpc>
              <a:spcBef>
                <a:spcPts val="600"/>
              </a:spcBef>
              <a:buSzTx/>
              <a:buFontTx/>
              <a:buNone/>
              <a:defRPr sz="2600">
                <a:solidFill>
                  <a:srgbClr val="888888"/>
                </a:solidFill>
              </a:defRPr>
            </a:lvl1pPr>
            <a:lvl2pPr marL="0" indent="609584" defTabSz="609584">
              <a:lnSpc>
                <a:spcPct val="100000"/>
              </a:lnSpc>
              <a:spcBef>
                <a:spcPts val="600"/>
              </a:spcBef>
              <a:buSzTx/>
              <a:buFontTx/>
              <a:buNone/>
              <a:defRPr sz="2600">
                <a:solidFill>
                  <a:srgbClr val="888888"/>
                </a:solidFill>
              </a:defRPr>
            </a:lvl2pPr>
            <a:lvl3pPr marL="0" indent="1219169" defTabSz="609584">
              <a:lnSpc>
                <a:spcPct val="100000"/>
              </a:lnSpc>
              <a:spcBef>
                <a:spcPts val="600"/>
              </a:spcBef>
              <a:buSzTx/>
              <a:buFontTx/>
              <a:buNone/>
              <a:defRPr sz="2600">
                <a:solidFill>
                  <a:srgbClr val="888888"/>
                </a:solidFill>
              </a:defRPr>
            </a:lvl3pPr>
            <a:lvl4pPr marL="0" indent="1828754" defTabSz="609584">
              <a:lnSpc>
                <a:spcPct val="100000"/>
              </a:lnSpc>
              <a:spcBef>
                <a:spcPts val="600"/>
              </a:spcBef>
              <a:buSzTx/>
              <a:buFontTx/>
              <a:buNone/>
              <a:defRPr sz="2600">
                <a:solidFill>
                  <a:srgbClr val="888888"/>
                </a:solidFill>
              </a:defRPr>
            </a:lvl4pPr>
            <a:lvl5pPr marL="0" indent="2438338" defTabSz="609584">
              <a:lnSpc>
                <a:spcPct val="100000"/>
              </a:lnSpc>
              <a:spcBef>
                <a:spcPts val="600"/>
              </a:spcBef>
              <a:buSzTx/>
              <a:buFontTx/>
              <a:buNone/>
              <a:defRPr sz="26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4" name="Shape 134"/>
          <p:cNvSpPr>
            <a:spLocks noGrp="1"/>
          </p:cNvSpPr>
          <p:nvPr>
            <p:ph type="sldNum" sz="quarter" idx="2"/>
          </p:nvPr>
        </p:nvSpPr>
        <p:spPr>
          <a:xfrm>
            <a:off x="11265138" y="6372544"/>
            <a:ext cx="317262" cy="332741"/>
          </a:xfrm>
          <a:prstGeom prst="rect">
            <a:avLst/>
          </a:prstGeom>
        </p:spPr>
        <p:txBody>
          <a:bodyPr/>
          <a:lstStyle>
            <a:lvl1pPr>
              <a:defRPr sz="160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pic>
        <p:nvPicPr>
          <p:cNvPr id="141" name="image2.png" descr="logo-white.png"/>
          <p:cNvPicPr>
            <a:picLocks noChangeAspect="1"/>
          </p:cNvPicPr>
          <p:nvPr/>
        </p:nvPicPr>
        <p:blipFill>
          <a:blip r:embed="rId2">
            <a:extLst/>
          </a:blip>
          <a:stretch>
            <a:fillRect/>
          </a:stretch>
        </p:blipFill>
        <p:spPr>
          <a:xfrm>
            <a:off x="304800" y="6228855"/>
            <a:ext cx="2438400" cy="517185"/>
          </a:xfrm>
          <a:prstGeom prst="rect">
            <a:avLst/>
          </a:prstGeom>
          <a:ln w="12700">
            <a:miter lim="400000"/>
          </a:ln>
        </p:spPr>
      </p:pic>
      <p:sp>
        <p:nvSpPr>
          <p:cNvPr id="142" name="Shape 142"/>
          <p:cNvSpPr>
            <a:spLocks noGrp="1"/>
          </p:cNvSpPr>
          <p:nvPr>
            <p:ph type="title"/>
          </p:nvPr>
        </p:nvSpPr>
        <p:spPr>
          <a:xfrm>
            <a:off x="609600" y="274639"/>
            <a:ext cx="10972800" cy="1143001"/>
          </a:xfrm>
          <a:prstGeom prst="rect">
            <a:avLst/>
          </a:prstGeom>
        </p:spPr>
        <p:txBody>
          <a:bodyPr/>
          <a:lstStyle>
            <a:lvl1pPr defTabSz="609584">
              <a:lnSpc>
                <a:spcPct val="100000"/>
              </a:lnSpc>
              <a:defRPr sz="5800">
                <a:latin typeface="+mn-lt"/>
                <a:ea typeface="+mn-ea"/>
                <a:cs typeface="+mn-cs"/>
                <a:sym typeface="Calibri"/>
              </a:defRPr>
            </a:lvl1pPr>
          </a:lstStyle>
          <a:p>
            <a:r>
              <a:t>Title Text</a:t>
            </a:r>
          </a:p>
        </p:txBody>
      </p:sp>
      <p:sp>
        <p:nvSpPr>
          <p:cNvPr id="143" name="Shape 143"/>
          <p:cNvSpPr>
            <a:spLocks noGrp="1"/>
          </p:cNvSpPr>
          <p:nvPr>
            <p:ph type="body" sz="half" idx="1"/>
          </p:nvPr>
        </p:nvSpPr>
        <p:spPr>
          <a:xfrm>
            <a:off x="609600" y="1600200"/>
            <a:ext cx="5384800" cy="4525964"/>
          </a:xfrm>
          <a:prstGeom prst="rect">
            <a:avLst/>
          </a:prstGeom>
        </p:spPr>
        <p:txBody>
          <a:bodyPr/>
          <a:lstStyle>
            <a:lvl1pPr marL="457189" indent="-457189" defTabSz="609584">
              <a:lnSpc>
                <a:spcPct val="100000"/>
              </a:lnSpc>
              <a:spcBef>
                <a:spcPts val="800"/>
              </a:spcBef>
              <a:defRPr sz="3700"/>
            </a:lvl1pPr>
            <a:lvl2pPr marL="1050104" indent="-440519" defTabSz="609584">
              <a:lnSpc>
                <a:spcPct val="100000"/>
              </a:lnSpc>
              <a:spcBef>
                <a:spcPts val="800"/>
              </a:spcBef>
              <a:buChar char="–"/>
              <a:defRPr sz="3700"/>
            </a:lvl2pPr>
            <a:lvl3pPr marL="1652912" indent="-433742" defTabSz="609584">
              <a:lnSpc>
                <a:spcPct val="100000"/>
              </a:lnSpc>
              <a:spcBef>
                <a:spcPts val="800"/>
              </a:spcBef>
              <a:defRPr sz="3700"/>
            </a:lvl3pPr>
            <a:lvl4pPr marL="2298642" indent="-469887" defTabSz="609584">
              <a:lnSpc>
                <a:spcPct val="100000"/>
              </a:lnSpc>
              <a:spcBef>
                <a:spcPts val="800"/>
              </a:spcBef>
              <a:buChar char="–"/>
              <a:defRPr sz="3700"/>
            </a:lvl4pPr>
            <a:lvl5pPr marL="2908226" indent="-469887" defTabSz="609584">
              <a:lnSpc>
                <a:spcPct val="100000"/>
              </a:lnSpc>
              <a:spcBef>
                <a:spcPts val="800"/>
              </a:spcBef>
              <a:buChar char="»"/>
              <a:defRPr sz="3700"/>
            </a:lvl5pPr>
          </a:lstStyle>
          <a:p>
            <a:r>
              <a:t>Body Level One</a:t>
            </a:r>
          </a:p>
          <a:p>
            <a:pPr lvl="1"/>
            <a:r>
              <a:t>Body Level Two</a:t>
            </a:r>
          </a:p>
          <a:p>
            <a:pPr lvl="2"/>
            <a:r>
              <a:t>Body Level Three</a:t>
            </a:r>
          </a:p>
          <a:p>
            <a:pPr lvl="3"/>
            <a:r>
              <a:t>Body Level Four</a:t>
            </a:r>
          </a:p>
          <a:p>
            <a:pPr lvl="4"/>
            <a:r>
              <a:t>Body Level Five</a:t>
            </a:r>
          </a:p>
        </p:txBody>
      </p:sp>
      <p:sp>
        <p:nvSpPr>
          <p:cNvPr id="144" name="Shape 144"/>
          <p:cNvSpPr>
            <a:spLocks noGrp="1"/>
          </p:cNvSpPr>
          <p:nvPr>
            <p:ph type="sldNum" sz="quarter" idx="2"/>
          </p:nvPr>
        </p:nvSpPr>
        <p:spPr>
          <a:xfrm>
            <a:off x="11265138" y="6372544"/>
            <a:ext cx="317262" cy="332741"/>
          </a:xfrm>
          <a:prstGeom prst="rect">
            <a:avLst/>
          </a:prstGeom>
        </p:spPr>
        <p:txBody>
          <a:bodyPr/>
          <a:lstStyle>
            <a:lvl1pPr>
              <a:defRPr sz="160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pic>
        <p:nvPicPr>
          <p:cNvPr id="151" name="image2.png" descr="logo-white.png"/>
          <p:cNvPicPr>
            <a:picLocks noChangeAspect="1"/>
          </p:cNvPicPr>
          <p:nvPr/>
        </p:nvPicPr>
        <p:blipFill>
          <a:blip r:embed="rId2">
            <a:extLst/>
          </a:blip>
          <a:stretch>
            <a:fillRect/>
          </a:stretch>
        </p:blipFill>
        <p:spPr>
          <a:xfrm>
            <a:off x="304800" y="6228855"/>
            <a:ext cx="2438400" cy="517185"/>
          </a:xfrm>
          <a:prstGeom prst="rect">
            <a:avLst/>
          </a:prstGeom>
          <a:ln w="12700">
            <a:miter lim="400000"/>
          </a:ln>
        </p:spPr>
      </p:pic>
      <p:sp>
        <p:nvSpPr>
          <p:cNvPr id="152" name="Shape 152"/>
          <p:cNvSpPr>
            <a:spLocks noGrp="1"/>
          </p:cNvSpPr>
          <p:nvPr>
            <p:ph type="title"/>
          </p:nvPr>
        </p:nvSpPr>
        <p:spPr>
          <a:xfrm>
            <a:off x="609600" y="274639"/>
            <a:ext cx="10972800" cy="1143001"/>
          </a:xfrm>
          <a:prstGeom prst="rect">
            <a:avLst/>
          </a:prstGeom>
        </p:spPr>
        <p:txBody>
          <a:bodyPr/>
          <a:lstStyle>
            <a:lvl1pPr defTabSz="609584">
              <a:lnSpc>
                <a:spcPct val="100000"/>
              </a:lnSpc>
              <a:defRPr sz="5800">
                <a:latin typeface="+mn-lt"/>
                <a:ea typeface="+mn-ea"/>
                <a:cs typeface="+mn-cs"/>
                <a:sym typeface="Calibri"/>
              </a:defRPr>
            </a:lvl1pPr>
          </a:lstStyle>
          <a:p>
            <a:r>
              <a:t>Title Text</a:t>
            </a:r>
          </a:p>
        </p:txBody>
      </p:sp>
      <p:sp>
        <p:nvSpPr>
          <p:cNvPr id="153" name="Shape 153"/>
          <p:cNvSpPr>
            <a:spLocks noGrp="1"/>
          </p:cNvSpPr>
          <p:nvPr>
            <p:ph type="body" sz="quarter" idx="1"/>
          </p:nvPr>
        </p:nvSpPr>
        <p:spPr>
          <a:xfrm>
            <a:off x="609600" y="1535112"/>
            <a:ext cx="5386917" cy="639764"/>
          </a:xfrm>
          <a:prstGeom prst="rect">
            <a:avLst/>
          </a:prstGeom>
        </p:spPr>
        <p:txBody>
          <a:bodyPr anchor="b"/>
          <a:lstStyle>
            <a:lvl1pPr marL="0" indent="0" defTabSz="609584">
              <a:lnSpc>
                <a:spcPct val="100000"/>
              </a:lnSpc>
              <a:spcBef>
                <a:spcPts val="700"/>
              </a:spcBef>
              <a:buSzTx/>
              <a:buFontTx/>
              <a:buNone/>
              <a:defRPr sz="3200" b="1"/>
            </a:lvl1pPr>
            <a:lvl2pPr marL="0" indent="609584" defTabSz="609584">
              <a:lnSpc>
                <a:spcPct val="100000"/>
              </a:lnSpc>
              <a:spcBef>
                <a:spcPts val="700"/>
              </a:spcBef>
              <a:buSzTx/>
              <a:buFontTx/>
              <a:buNone/>
              <a:defRPr sz="3200" b="1"/>
            </a:lvl2pPr>
            <a:lvl3pPr marL="0" indent="1219169" defTabSz="609584">
              <a:lnSpc>
                <a:spcPct val="100000"/>
              </a:lnSpc>
              <a:spcBef>
                <a:spcPts val="700"/>
              </a:spcBef>
              <a:buSzTx/>
              <a:buFontTx/>
              <a:buNone/>
              <a:defRPr sz="3200" b="1"/>
            </a:lvl3pPr>
            <a:lvl4pPr marL="0" indent="1828754" defTabSz="609584">
              <a:lnSpc>
                <a:spcPct val="100000"/>
              </a:lnSpc>
              <a:spcBef>
                <a:spcPts val="700"/>
              </a:spcBef>
              <a:buSzTx/>
              <a:buFontTx/>
              <a:buNone/>
              <a:defRPr sz="3200" b="1"/>
            </a:lvl4pPr>
            <a:lvl5pPr marL="0" indent="2438338" defTabSz="609584">
              <a:lnSpc>
                <a:spcPct val="100000"/>
              </a:lnSpc>
              <a:spcBef>
                <a:spcPts val="700"/>
              </a:spcBef>
              <a:buSzTx/>
              <a:buFontTx/>
              <a:buNone/>
              <a:defRPr sz="3200" b="1"/>
            </a:lvl5pPr>
          </a:lstStyle>
          <a:p>
            <a:r>
              <a:t>Body Level One</a:t>
            </a:r>
          </a:p>
          <a:p>
            <a:pPr lvl="1"/>
            <a:r>
              <a:t>Body Level Two</a:t>
            </a:r>
          </a:p>
          <a:p>
            <a:pPr lvl="2"/>
            <a:r>
              <a:t>Body Level Three</a:t>
            </a:r>
          </a:p>
          <a:p>
            <a:pPr lvl="3"/>
            <a:r>
              <a:t>Body Level Four</a:t>
            </a:r>
          </a:p>
          <a:p>
            <a:pPr lvl="4"/>
            <a:r>
              <a:t>Body Level Five</a:t>
            </a:r>
          </a:p>
        </p:txBody>
      </p:sp>
      <p:sp>
        <p:nvSpPr>
          <p:cNvPr id="154" name="Shape 154"/>
          <p:cNvSpPr>
            <a:spLocks noGrp="1"/>
          </p:cNvSpPr>
          <p:nvPr>
            <p:ph type="body" sz="quarter" idx="13"/>
          </p:nvPr>
        </p:nvSpPr>
        <p:spPr>
          <a:xfrm>
            <a:off x="6193368" y="1535112"/>
            <a:ext cx="5389034" cy="639765"/>
          </a:xfrm>
          <a:prstGeom prst="rect">
            <a:avLst/>
          </a:prstGeom>
        </p:spPr>
        <p:txBody>
          <a:bodyPr anchor="b"/>
          <a:lstStyle/>
          <a:p>
            <a:pPr marL="0" indent="0" defTabSz="609584">
              <a:lnSpc>
                <a:spcPct val="100000"/>
              </a:lnSpc>
              <a:spcBef>
                <a:spcPts val="700"/>
              </a:spcBef>
              <a:buSzTx/>
              <a:buFontTx/>
              <a:buNone/>
              <a:defRPr sz="3200" b="1"/>
            </a:pPr>
            <a:endParaRPr/>
          </a:p>
        </p:txBody>
      </p:sp>
      <p:sp>
        <p:nvSpPr>
          <p:cNvPr id="155" name="Shape 155"/>
          <p:cNvSpPr>
            <a:spLocks noGrp="1"/>
          </p:cNvSpPr>
          <p:nvPr>
            <p:ph type="sldNum" sz="quarter" idx="2"/>
          </p:nvPr>
        </p:nvSpPr>
        <p:spPr>
          <a:xfrm>
            <a:off x="11265138" y="6372544"/>
            <a:ext cx="317262" cy="332741"/>
          </a:xfrm>
          <a:prstGeom prst="rect">
            <a:avLst/>
          </a:prstGeom>
        </p:spPr>
        <p:txBody>
          <a:bodyPr/>
          <a:lstStyle>
            <a:lvl1pPr>
              <a:defRPr sz="160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162" name="image2.png" descr="logo-white.png"/>
          <p:cNvPicPr>
            <a:picLocks noChangeAspect="1"/>
          </p:cNvPicPr>
          <p:nvPr/>
        </p:nvPicPr>
        <p:blipFill>
          <a:blip r:embed="rId2">
            <a:extLst/>
          </a:blip>
          <a:stretch>
            <a:fillRect/>
          </a:stretch>
        </p:blipFill>
        <p:spPr>
          <a:xfrm>
            <a:off x="304800" y="6228855"/>
            <a:ext cx="2438400" cy="517185"/>
          </a:xfrm>
          <a:prstGeom prst="rect">
            <a:avLst/>
          </a:prstGeom>
          <a:ln w="12700">
            <a:miter lim="400000"/>
          </a:ln>
        </p:spPr>
      </p:pic>
      <p:sp>
        <p:nvSpPr>
          <p:cNvPr id="163" name="Shape 163"/>
          <p:cNvSpPr>
            <a:spLocks noGrp="1"/>
          </p:cNvSpPr>
          <p:nvPr>
            <p:ph type="title"/>
          </p:nvPr>
        </p:nvSpPr>
        <p:spPr>
          <a:xfrm>
            <a:off x="609600" y="274639"/>
            <a:ext cx="10972800" cy="1143001"/>
          </a:xfrm>
          <a:prstGeom prst="rect">
            <a:avLst/>
          </a:prstGeom>
        </p:spPr>
        <p:txBody>
          <a:bodyPr/>
          <a:lstStyle>
            <a:lvl1pPr defTabSz="609584">
              <a:lnSpc>
                <a:spcPct val="100000"/>
              </a:lnSpc>
              <a:defRPr sz="5800">
                <a:latin typeface="+mn-lt"/>
                <a:ea typeface="+mn-ea"/>
                <a:cs typeface="+mn-cs"/>
                <a:sym typeface="Calibri"/>
              </a:defRPr>
            </a:lvl1pPr>
          </a:lstStyle>
          <a:p>
            <a:r>
              <a:t>Title Text</a:t>
            </a:r>
          </a:p>
        </p:txBody>
      </p:sp>
      <p:sp>
        <p:nvSpPr>
          <p:cNvPr id="164" name="Shape 164"/>
          <p:cNvSpPr>
            <a:spLocks noGrp="1"/>
          </p:cNvSpPr>
          <p:nvPr>
            <p:ph type="sldNum" sz="quarter" idx="2"/>
          </p:nvPr>
        </p:nvSpPr>
        <p:spPr>
          <a:xfrm>
            <a:off x="11265138" y="6372544"/>
            <a:ext cx="317262" cy="332741"/>
          </a:xfrm>
          <a:prstGeom prst="rect">
            <a:avLst/>
          </a:prstGeom>
        </p:spPr>
        <p:txBody>
          <a:bodyPr/>
          <a:lstStyle>
            <a:lvl1pPr>
              <a:defRPr sz="1600">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171" name="image2.png" descr="logo-white.png"/>
          <p:cNvPicPr>
            <a:picLocks noChangeAspect="1"/>
          </p:cNvPicPr>
          <p:nvPr/>
        </p:nvPicPr>
        <p:blipFill>
          <a:blip r:embed="rId2">
            <a:extLst/>
          </a:blip>
          <a:stretch>
            <a:fillRect/>
          </a:stretch>
        </p:blipFill>
        <p:spPr>
          <a:xfrm>
            <a:off x="304800" y="6228855"/>
            <a:ext cx="2438400" cy="517185"/>
          </a:xfrm>
          <a:prstGeom prst="rect">
            <a:avLst/>
          </a:prstGeom>
          <a:ln w="12700">
            <a:miter lim="400000"/>
          </a:ln>
        </p:spPr>
      </p:pic>
      <p:sp>
        <p:nvSpPr>
          <p:cNvPr id="172" name="Shape 17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pic>
        <p:nvPicPr>
          <p:cNvPr id="179" name="image2.png" descr="logo-white.png"/>
          <p:cNvPicPr>
            <a:picLocks noChangeAspect="1"/>
          </p:cNvPicPr>
          <p:nvPr/>
        </p:nvPicPr>
        <p:blipFill>
          <a:blip r:embed="rId2">
            <a:extLst/>
          </a:blip>
          <a:stretch>
            <a:fillRect/>
          </a:stretch>
        </p:blipFill>
        <p:spPr>
          <a:xfrm>
            <a:off x="304800" y="6228855"/>
            <a:ext cx="2438400" cy="517185"/>
          </a:xfrm>
          <a:prstGeom prst="rect">
            <a:avLst/>
          </a:prstGeom>
          <a:ln w="12700">
            <a:miter lim="400000"/>
          </a:ln>
        </p:spPr>
      </p:pic>
      <p:sp>
        <p:nvSpPr>
          <p:cNvPr id="180" name="Shape 180"/>
          <p:cNvSpPr>
            <a:spLocks noGrp="1"/>
          </p:cNvSpPr>
          <p:nvPr>
            <p:ph type="title"/>
          </p:nvPr>
        </p:nvSpPr>
        <p:spPr>
          <a:xfrm>
            <a:off x="609601" y="273049"/>
            <a:ext cx="4011085" cy="1162051"/>
          </a:xfrm>
          <a:prstGeom prst="rect">
            <a:avLst/>
          </a:prstGeom>
        </p:spPr>
        <p:txBody>
          <a:bodyPr anchor="b"/>
          <a:lstStyle>
            <a:lvl1pPr defTabSz="609584">
              <a:lnSpc>
                <a:spcPct val="100000"/>
              </a:lnSpc>
              <a:defRPr sz="2600" b="1">
                <a:latin typeface="+mn-lt"/>
                <a:ea typeface="+mn-ea"/>
                <a:cs typeface="+mn-cs"/>
                <a:sym typeface="Calibri"/>
              </a:defRPr>
            </a:lvl1pPr>
          </a:lstStyle>
          <a:p>
            <a:r>
              <a:t>Title Text</a:t>
            </a:r>
          </a:p>
        </p:txBody>
      </p:sp>
      <p:sp>
        <p:nvSpPr>
          <p:cNvPr id="181" name="Shape 181"/>
          <p:cNvSpPr>
            <a:spLocks noGrp="1"/>
          </p:cNvSpPr>
          <p:nvPr>
            <p:ph type="body" idx="1"/>
          </p:nvPr>
        </p:nvSpPr>
        <p:spPr>
          <a:xfrm>
            <a:off x="4766733" y="273052"/>
            <a:ext cx="6815667" cy="5853113"/>
          </a:xfrm>
          <a:prstGeom prst="rect">
            <a:avLst/>
          </a:prstGeom>
        </p:spPr>
        <p:txBody>
          <a:bodyPr/>
          <a:lstStyle>
            <a:lvl1pPr marL="457189" indent="-457189" defTabSz="609584">
              <a:lnSpc>
                <a:spcPct val="100000"/>
              </a:lnSpc>
              <a:defRPr sz="4200"/>
            </a:lvl1pPr>
            <a:lvl2pPr marL="1042060" indent="-432475" defTabSz="609584">
              <a:lnSpc>
                <a:spcPct val="100000"/>
              </a:lnSpc>
              <a:buChar char="–"/>
              <a:defRPr sz="4200"/>
            </a:lvl2pPr>
            <a:lvl3pPr marL="1619209" indent="-400039" defTabSz="609584">
              <a:lnSpc>
                <a:spcPct val="100000"/>
              </a:lnSpc>
              <a:defRPr sz="4200"/>
            </a:lvl3pPr>
            <a:lvl4pPr marL="2321111" indent="-492356" defTabSz="609584">
              <a:lnSpc>
                <a:spcPct val="100000"/>
              </a:lnSpc>
              <a:buChar char="–"/>
              <a:defRPr sz="4200"/>
            </a:lvl4pPr>
            <a:lvl5pPr marL="2930695" indent="-492356" defTabSz="609584">
              <a:lnSpc>
                <a:spcPct val="100000"/>
              </a:lnSpc>
              <a:buChar char="»"/>
              <a:defRPr sz="4200"/>
            </a:lvl5pPr>
          </a:lstStyle>
          <a:p>
            <a:r>
              <a:t>Body Level One</a:t>
            </a:r>
          </a:p>
          <a:p>
            <a:pPr lvl="1"/>
            <a:r>
              <a:t>Body Level Two</a:t>
            </a:r>
          </a:p>
          <a:p>
            <a:pPr lvl="2"/>
            <a:r>
              <a:t>Body Level Three</a:t>
            </a:r>
          </a:p>
          <a:p>
            <a:pPr lvl="3"/>
            <a:r>
              <a:t>Body Level Four</a:t>
            </a:r>
          </a:p>
          <a:p>
            <a:pPr lvl="4"/>
            <a:r>
              <a:t>Body Level Five</a:t>
            </a:r>
          </a:p>
        </p:txBody>
      </p:sp>
      <p:sp>
        <p:nvSpPr>
          <p:cNvPr id="182" name="Shape 182"/>
          <p:cNvSpPr>
            <a:spLocks noGrp="1"/>
          </p:cNvSpPr>
          <p:nvPr>
            <p:ph type="body" sz="half" idx="13"/>
          </p:nvPr>
        </p:nvSpPr>
        <p:spPr>
          <a:xfrm>
            <a:off x="609601" y="1435102"/>
            <a:ext cx="4011085" cy="4691064"/>
          </a:xfrm>
          <a:prstGeom prst="rect">
            <a:avLst/>
          </a:prstGeom>
        </p:spPr>
        <p:txBody>
          <a:bodyPr/>
          <a:lstStyle/>
          <a:p>
            <a:pPr marL="0" indent="0" defTabSz="609584">
              <a:lnSpc>
                <a:spcPct val="100000"/>
              </a:lnSpc>
              <a:spcBef>
                <a:spcPts val="400"/>
              </a:spcBef>
              <a:buSzTx/>
              <a:buFontTx/>
              <a:buNone/>
              <a:defRPr sz="1800"/>
            </a:pPr>
            <a:endParaRPr/>
          </a:p>
        </p:txBody>
      </p:sp>
      <p:sp>
        <p:nvSpPr>
          <p:cNvPr id="183" name="Shape 18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r>
              <a:t>Title Text</a:t>
            </a:r>
          </a:p>
        </p:txBody>
      </p:sp>
      <p:sp>
        <p:nvSpPr>
          <p:cNvPr id="22" name="Shape 22"/>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pic>
        <p:nvPicPr>
          <p:cNvPr id="190" name="image2.png" descr="logo-white.png"/>
          <p:cNvPicPr>
            <a:picLocks noChangeAspect="1"/>
          </p:cNvPicPr>
          <p:nvPr/>
        </p:nvPicPr>
        <p:blipFill>
          <a:blip r:embed="rId2">
            <a:extLst/>
          </a:blip>
          <a:stretch>
            <a:fillRect/>
          </a:stretch>
        </p:blipFill>
        <p:spPr>
          <a:xfrm>
            <a:off x="304800" y="6228855"/>
            <a:ext cx="2438400" cy="517185"/>
          </a:xfrm>
          <a:prstGeom prst="rect">
            <a:avLst/>
          </a:prstGeom>
          <a:ln w="12700">
            <a:miter lim="400000"/>
          </a:ln>
        </p:spPr>
      </p:pic>
      <p:sp>
        <p:nvSpPr>
          <p:cNvPr id="191" name="Shape 191"/>
          <p:cNvSpPr>
            <a:spLocks noGrp="1"/>
          </p:cNvSpPr>
          <p:nvPr>
            <p:ph type="title"/>
          </p:nvPr>
        </p:nvSpPr>
        <p:spPr>
          <a:xfrm>
            <a:off x="2389716" y="4800600"/>
            <a:ext cx="7315201" cy="566740"/>
          </a:xfrm>
          <a:prstGeom prst="rect">
            <a:avLst/>
          </a:prstGeom>
        </p:spPr>
        <p:txBody>
          <a:bodyPr anchor="b"/>
          <a:lstStyle>
            <a:lvl1pPr defTabSz="609584">
              <a:lnSpc>
                <a:spcPct val="100000"/>
              </a:lnSpc>
              <a:defRPr sz="2600" b="1">
                <a:latin typeface="+mn-lt"/>
                <a:ea typeface="+mn-ea"/>
                <a:cs typeface="+mn-cs"/>
                <a:sym typeface="Calibri"/>
              </a:defRPr>
            </a:lvl1pPr>
          </a:lstStyle>
          <a:p>
            <a:r>
              <a:t>Title Text</a:t>
            </a:r>
          </a:p>
        </p:txBody>
      </p:sp>
      <p:sp>
        <p:nvSpPr>
          <p:cNvPr id="192" name="Shape 192"/>
          <p:cNvSpPr>
            <a:spLocks noGrp="1"/>
          </p:cNvSpPr>
          <p:nvPr>
            <p:ph type="pic" sz="half" idx="13"/>
          </p:nvPr>
        </p:nvSpPr>
        <p:spPr>
          <a:xfrm>
            <a:off x="2389716" y="612775"/>
            <a:ext cx="7315201" cy="4114800"/>
          </a:xfrm>
          <a:prstGeom prst="rect">
            <a:avLst/>
          </a:prstGeom>
        </p:spPr>
        <p:txBody>
          <a:bodyPr lIns="91439" rIns="91439">
            <a:noAutofit/>
          </a:bodyPr>
          <a:lstStyle/>
          <a:p>
            <a:endParaRPr/>
          </a:p>
        </p:txBody>
      </p:sp>
      <p:sp>
        <p:nvSpPr>
          <p:cNvPr id="193" name="Shape 193"/>
          <p:cNvSpPr>
            <a:spLocks noGrp="1"/>
          </p:cNvSpPr>
          <p:nvPr>
            <p:ph type="body" sz="quarter" idx="1"/>
          </p:nvPr>
        </p:nvSpPr>
        <p:spPr>
          <a:xfrm>
            <a:off x="2389716" y="5367337"/>
            <a:ext cx="7315201" cy="804864"/>
          </a:xfrm>
          <a:prstGeom prst="rect">
            <a:avLst/>
          </a:prstGeom>
        </p:spPr>
        <p:txBody>
          <a:bodyPr/>
          <a:lstStyle>
            <a:lvl1pPr marL="0" indent="0" defTabSz="609584">
              <a:lnSpc>
                <a:spcPct val="100000"/>
              </a:lnSpc>
              <a:spcBef>
                <a:spcPts val="400"/>
              </a:spcBef>
              <a:buSzTx/>
              <a:buFontTx/>
              <a:buNone/>
              <a:defRPr sz="1800"/>
            </a:lvl1pPr>
            <a:lvl2pPr marL="0" indent="609584" defTabSz="609584">
              <a:lnSpc>
                <a:spcPct val="100000"/>
              </a:lnSpc>
              <a:spcBef>
                <a:spcPts val="400"/>
              </a:spcBef>
              <a:buSzTx/>
              <a:buFontTx/>
              <a:buNone/>
              <a:defRPr sz="1800"/>
            </a:lvl2pPr>
            <a:lvl3pPr marL="0" indent="1219169" defTabSz="609584">
              <a:lnSpc>
                <a:spcPct val="100000"/>
              </a:lnSpc>
              <a:spcBef>
                <a:spcPts val="400"/>
              </a:spcBef>
              <a:buSzTx/>
              <a:buFontTx/>
              <a:buNone/>
              <a:defRPr sz="1800"/>
            </a:lvl3pPr>
            <a:lvl4pPr marL="0" indent="1828754" defTabSz="609584">
              <a:lnSpc>
                <a:spcPct val="100000"/>
              </a:lnSpc>
              <a:spcBef>
                <a:spcPts val="400"/>
              </a:spcBef>
              <a:buSzTx/>
              <a:buFontTx/>
              <a:buNone/>
              <a:defRPr sz="1800"/>
            </a:lvl4pPr>
            <a:lvl5pPr marL="0" indent="2438338" defTabSz="609584">
              <a:lnSpc>
                <a:spcPct val="100000"/>
              </a:lnSpc>
              <a:spcBef>
                <a:spcPts val="400"/>
              </a:spcBef>
              <a:buSzTx/>
              <a:buFontTx/>
              <a:buNone/>
              <a:defRPr sz="1800"/>
            </a:lvl5pPr>
          </a:lstStyle>
          <a:p>
            <a:r>
              <a:t>Body Level One</a:t>
            </a:r>
          </a:p>
          <a:p>
            <a:pPr lvl="1"/>
            <a:r>
              <a:t>Body Level Two</a:t>
            </a:r>
          </a:p>
          <a:p>
            <a:pPr lvl="2"/>
            <a:r>
              <a:t>Body Level Three</a:t>
            </a:r>
          </a:p>
          <a:p>
            <a:pPr lvl="3"/>
            <a:r>
              <a:t>Body Level Four</a:t>
            </a:r>
          </a:p>
          <a:p>
            <a:pPr lvl="4"/>
            <a:r>
              <a:t>Body Level Five</a:t>
            </a:r>
          </a:p>
        </p:txBody>
      </p:sp>
      <p:sp>
        <p:nvSpPr>
          <p:cNvPr id="194" name="Shape 19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pic>
        <p:nvPicPr>
          <p:cNvPr id="201" name="image2.png" descr="logo-white.png"/>
          <p:cNvPicPr>
            <a:picLocks noChangeAspect="1"/>
          </p:cNvPicPr>
          <p:nvPr/>
        </p:nvPicPr>
        <p:blipFill>
          <a:blip r:embed="rId2">
            <a:extLst/>
          </a:blip>
          <a:stretch>
            <a:fillRect/>
          </a:stretch>
        </p:blipFill>
        <p:spPr>
          <a:xfrm>
            <a:off x="304800" y="6228855"/>
            <a:ext cx="2438400" cy="517185"/>
          </a:xfrm>
          <a:prstGeom prst="rect">
            <a:avLst/>
          </a:prstGeom>
          <a:ln w="12700">
            <a:miter lim="400000"/>
          </a:ln>
        </p:spPr>
      </p:pic>
      <p:sp>
        <p:nvSpPr>
          <p:cNvPr id="202" name="Shape 202"/>
          <p:cNvSpPr>
            <a:spLocks noGrp="1"/>
          </p:cNvSpPr>
          <p:nvPr>
            <p:ph type="title"/>
          </p:nvPr>
        </p:nvSpPr>
        <p:spPr>
          <a:xfrm>
            <a:off x="609600" y="274639"/>
            <a:ext cx="10972800" cy="1143001"/>
          </a:xfrm>
          <a:prstGeom prst="rect">
            <a:avLst/>
          </a:prstGeom>
        </p:spPr>
        <p:txBody>
          <a:bodyPr/>
          <a:lstStyle>
            <a:lvl1pPr defTabSz="609584">
              <a:lnSpc>
                <a:spcPct val="100000"/>
              </a:lnSpc>
              <a:defRPr sz="5800">
                <a:latin typeface="+mn-lt"/>
                <a:ea typeface="+mn-ea"/>
                <a:cs typeface="+mn-cs"/>
                <a:sym typeface="Calibri"/>
              </a:defRPr>
            </a:lvl1pPr>
          </a:lstStyle>
          <a:p>
            <a:r>
              <a:t>Title Text</a:t>
            </a:r>
          </a:p>
        </p:txBody>
      </p:sp>
      <p:sp>
        <p:nvSpPr>
          <p:cNvPr id="203" name="Shape 203"/>
          <p:cNvSpPr>
            <a:spLocks noGrp="1"/>
          </p:cNvSpPr>
          <p:nvPr>
            <p:ph type="body" idx="1"/>
          </p:nvPr>
        </p:nvSpPr>
        <p:spPr>
          <a:xfrm>
            <a:off x="609600" y="1600200"/>
            <a:ext cx="10972800" cy="4525964"/>
          </a:xfrm>
          <a:prstGeom prst="rect">
            <a:avLst/>
          </a:prstGeom>
        </p:spPr>
        <p:txBody>
          <a:bodyPr/>
          <a:lstStyle>
            <a:lvl1pPr marL="457189" indent="-457189" defTabSz="609584">
              <a:lnSpc>
                <a:spcPct val="100000"/>
              </a:lnSpc>
              <a:defRPr sz="4200"/>
            </a:lvl1pPr>
            <a:lvl2pPr marL="1042060" indent="-432475" defTabSz="609584">
              <a:lnSpc>
                <a:spcPct val="100000"/>
              </a:lnSpc>
              <a:buChar char="–"/>
              <a:defRPr sz="4200"/>
            </a:lvl2pPr>
            <a:lvl3pPr marL="1619209" indent="-400039" defTabSz="609584">
              <a:lnSpc>
                <a:spcPct val="100000"/>
              </a:lnSpc>
              <a:defRPr sz="4200"/>
            </a:lvl3pPr>
            <a:lvl4pPr marL="2321111" indent="-492356" defTabSz="609584">
              <a:lnSpc>
                <a:spcPct val="100000"/>
              </a:lnSpc>
              <a:buChar char="–"/>
              <a:defRPr sz="4200"/>
            </a:lvl4pPr>
            <a:lvl5pPr marL="2930695" indent="-492356" defTabSz="609584">
              <a:lnSpc>
                <a:spcPct val="100000"/>
              </a:lnSpc>
              <a:buChar char="»"/>
              <a:defRPr sz="4200"/>
            </a:lvl5pPr>
          </a:lstStyle>
          <a:p>
            <a:r>
              <a:t>Body Level One</a:t>
            </a:r>
          </a:p>
          <a:p>
            <a:pPr lvl="1"/>
            <a:r>
              <a:t>Body Level Two</a:t>
            </a:r>
          </a:p>
          <a:p>
            <a:pPr lvl="2"/>
            <a:r>
              <a:t>Body Level Three</a:t>
            </a:r>
          </a:p>
          <a:p>
            <a:pPr lvl="3"/>
            <a:r>
              <a:t>Body Level Four</a:t>
            </a:r>
          </a:p>
          <a:p>
            <a:pPr lvl="4"/>
            <a:r>
              <a:t>Body Level Five</a:t>
            </a:r>
          </a:p>
        </p:txBody>
      </p:sp>
      <p:sp>
        <p:nvSpPr>
          <p:cNvPr id="204" name="Shape 20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pic>
        <p:nvPicPr>
          <p:cNvPr id="211" name="image2.png" descr="logo-white.png"/>
          <p:cNvPicPr>
            <a:picLocks noChangeAspect="1"/>
          </p:cNvPicPr>
          <p:nvPr/>
        </p:nvPicPr>
        <p:blipFill>
          <a:blip r:embed="rId2">
            <a:extLst/>
          </a:blip>
          <a:stretch>
            <a:fillRect/>
          </a:stretch>
        </p:blipFill>
        <p:spPr>
          <a:xfrm>
            <a:off x="304800" y="6228855"/>
            <a:ext cx="2438400" cy="517185"/>
          </a:xfrm>
          <a:prstGeom prst="rect">
            <a:avLst/>
          </a:prstGeom>
          <a:ln w="12700">
            <a:miter lim="400000"/>
          </a:ln>
        </p:spPr>
      </p:pic>
      <p:sp>
        <p:nvSpPr>
          <p:cNvPr id="212" name="Shape 212"/>
          <p:cNvSpPr>
            <a:spLocks noGrp="1"/>
          </p:cNvSpPr>
          <p:nvPr>
            <p:ph type="title"/>
          </p:nvPr>
        </p:nvSpPr>
        <p:spPr>
          <a:xfrm>
            <a:off x="8839200" y="274639"/>
            <a:ext cx="2743200" cy="5851526"/>
          </a:xfrm>
          <a:prstGeom prst="rect">
            <a:avLst/>
          </a:prstGeom>
        </p:spPr>
        <p:txBody>
          <a:bodyPr/>
          <a:lstStyle>
            <a:lvl1pPr defTabSz="609584">
              <a:lnSpc>
                <a:spcPct val="100000"/>
              </a:lnSpc>
              <a:defRPr sz="5800">
                <a:latin typeface="+mn-lt"/>
                <a:ea typeface="+mn-ea"/>
                <a:cs typeface="+mn-cs"/>
                <a:sym typeface="Calibri"/>
              </a:defRPr>
            </a:lvl1pPr>
          </a:lstStyle>
          <a:p>
            <a:r>
              <a:t>Title Text</a:t>
            </a:r>
          </a:p>
        </p:txBody>
      </p:sp>
      <p:sp>
        <p:nvSpPr>
          <p:cNvPr id="213" name="Shape 213"/>
          <p:cNvSpPr>
            <a:spLocks noGrp="1"/>
          </p:cNvSpPr>
          <p:nvPr>
            <p:ph type="body" idx="1"/>
          </p:nvPr>
        </p:nvSpPr>
        <p:spPr>
          <a:xfrm>
            <a:off x="609600" y="274639"/>
            <a:ext cx="8026400" cy="5851526"/>
          </a:xfrm>
          <a:prstGeom prst="rect">
            <a:avLst/>
          </a:prstGeom>
        </p:spPr>
        <p:txBody>
          <a:bodyPr/>
          <a:lstStyle>
            <a:lvl1pPr marL="457189" indent="-457189" defTabSz="609584">
              <a:lnSpc>
                <a:spcPct val="100000"/>
              </a:lnSpc>
              <a:defRPr sz="4200"/>
            </a:lvl1pPr>
            <a:lvl2pPr marL="1042060" indent="-432475" defTabSz="609584">
              <a:lnSpc>
                <a:spcPct val="100000"/>
              </a:lnSpc>
              <a:buChar char="–"/>
              <a:defRPr sz="4200"/>
            </a:lvl2pPr>
            <a:lvl3pPr marL="1619209" indent="-400039" defTabSz="609584">
              <a:lnSpc>
                <a:spcPct val="100000"/>
              </a:lnSpc>
              <a:defRPr sz="4200"/>
            </a:lvl3pPr>
            <a:lvl4pPr marL="2321111" indent="-492356" defTabSz="609584">
              <a:lnSpc>
                <a:spcPct val="100000"/>
              </a:lnSpc>
              <a:buChar char="–"/>
              <a:defRPr sz="4200"/>
            </a:lvl4pPr>
            <a:lvl5pPr marL="2930695" indent="-492356" defTabSz="609584">
              <a:lnSpc>
                <a:spcPct val="100000"/>
              </a:lnSpc>
              <a:buChar char="»"/>
              <a:defRPr sz="4200"/>
            </a:lvl5pPr>
          </a:lstStyle>
          <a:p>
            <a:r>
              <a:t>Body Level One</a:t>
            </a:r>
          </a:p>
          <a:p>
            <a:pPr lvl="1"/>
            <a:r>
              <a:t>Body Level Two</a:t>
            </a:r>
          </a:p>
          <a:p>
            <a:pPr lvl="2"/>
            <a:r>
              <a:t>Body Level Three</a:t>
            </a:r>
          </a:p>
          <a:p>
            <a:pPr lvl="3"/>
            <a:r>
              <a:t>Body Level Four</a:t>
            </a:r>
          </a:p>
          <a:p>
            <a:pPr lvl="4"/>
            <a:r>
              <a:t>Body Level Five</a:t>
            </a:r>
          </a:p>
        </p:txBody>
      </p:sp>
      <p:sp>
        <p:nvSpPr>
          <p:cNvPr id="214" name="Shape 21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and Content 0">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hape 3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9" name="Shape 39"/>
          <p:cNvSpPr>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40" name="Shape 40"/>
          <p:cNvSpPr>
            <a:spLocks noGrp="1"/>
          </p:cNvSpPr>
          <p:nvPr>
            <p:ph type="body" sz="quarter" idx="1"/>
          </p:nvPr>
        </p:nvSpPr>
        <p:spPr>
          <a:xfrm>
            <a:off x="831850" y="4589462"/>
            <a:ext cx="10515600" cy="1500188"/>
          </a:xfrm>
          <a:prstGeom prst="rect">
            <a:avLst/>
          </a:prstGeom>
        </p:spPr>
        <p:txBody>
          <a:bodyPr/>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7" name="Shape 57"/>
          <p:cNvSpPr>
            <a:spLocks noGrp="1"/>
          </p:cNvSpPr>
          <p:nvPr>
            <p:ph type="title"/>
          </p:nvPr>
        </p:nvSpPr>
        <p:spPr>
          <a:xfrm>
            <a:off x="839787" y="365125"/>
            <a:ext cx="10515601" cy="1325563"/>
          </a:xfrm>
          <a:prstGeom prst="rect">
            <a:avLst/>
          </a:prstGeom>
        </p:spPr>
        <p:txBody>
          <a:bodyPr/>
          <a:lstStyle/>
          <a:p>
            <a:r>
              <a:t>Title Text</a:t>
            </a:r>
          </a:p>
        </p:txBody>
      </p:sp>
      <p:sp>
        <p:nvSpPr>
          <p:cNvPr id="58" name="Shape 58"/>
          <p:cNvSpPr>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9" name="Shape 59"/>
          <p:cNvSpPr>
            <a:spLocks noGrp="1"/>
          </p:cNvSpPr>
          <p:nvPr>
            <p:ph type="body" sz="quarter" idx="13"/>
          </p:nvPr>
        </p:nvSpPr>
        <p:spPr>
          <a:xfrm>
            <a:off x="6172200" y="1681163"/>
            <a:ext cx="5183188" cy="823913"/>
          </a:xfrm>
          <a:prstGeom prst="rect">
            <a:avLst/>
          </a:prstGeom>
        </p:spPr>
        <p:txBody>
          <a:bodyPr anchor="b"/>
          <a:lstStyle/>
          <a:p>
            <a:pPr marL="0" indent="0">
              <a:buSzTx/>
              <a:buFontTx/>
              <a:buNone/>
              <a:defRPr sz="2400" b="1"/>
            </a:pPr>
            <a:endParaRPr/>
          </a:p>
        </p:txBody>
      </p:sp>
      <p:sp>
        <p:nvSpPr>
          <p:cNvPr id="60" name="Shape 6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7" name="Shape 67"/>
          <p:cNvSpPr>
            <a:spLocks noGrp="1"/>
          </p:cNvSpPr>
          <p:nvPr>
            <p:ph type="title"/>
          </p:nvPr>
        </p:nvSpPr>
        <p:spPr>
          <a:prstGeom prst="rect">
            <a:avLst/>
          </a:prstGeom>
        </p:spPr>
        <p:txBody>
          <a:bodyPr/>
          <a:lstStyle/>
          <a:p>
            <a:r>
              <a:t>Title Text</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5" name="Shape 7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2" name="Shape 82"/>
          <p:cNvSpPr>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83" name="Shape 83"/>
          <p:cNvSpPr>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84" name="Shape 84"/>
          <p:cNvSpPr>
            <a:spLocks noGrp="1"/>
          </p:cNvSpPr>
          <p:nvPr>
            <p:ph type="body" sz="quarter" idx="13"/>
          </p:nvPr>
        </p:nvSpPr>
        <p:spPr>
          <a:xfrm>
            <a:off x="839787" y="2057400"/>
            <a:ext cx="3932238" cy="3811588"/>
          </a:xfrm>
          <a:prstGeom prst="rect">
            <a:avLst/>
          </a:prstGeom>
        </p:spPr>
        <p:txBody>
          <a:bodyPr/>
          <a:lstStyle/>
          <a:p>
            <a:pPr marL="0" indent="0">
              <a:buSzTx/>
              <a:buFontTx/>
              <a:buNone/>
              <a:defRPr sz="1600"/>
            </a:pPr>
            <a:endParaRPr/>
          </a:p>
        </p:txBody>
      </p:sp>
      <p:sp>
        <p:nvSpPr>
          <p:cNvPr id="85" name="Shape 8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theme" Target="../theme/theme1.xml"/><Relationship Id="rId24" Type="http://schemas.openxmlformats.org/officeDocument/2006/relationships/image" Target="../media/image1.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2" name="image1.png"/>
          <p:cNvPicPr>
            <a:picLocks noChangeAspect="1"/>
          </p:cNvPicPr>
          <p:nvPr/>
        </p:nvPicPr>
        <p:blipFill>
          <a:blip r:embed="rId24">
            <a:extLst/>
          </a:blip>
          <a:stretch>
            <a:fillRect/>
          </a:stretch>
        </p:blipFill>
        <p:spPr>
          <a:xfrm>
            <a:off x="9643241" y="6311900"/>
            <a:ext cx="2070539" cy="439989"/>
          </a:xfrm>
          <a:prstGeom prst="rect">
            <a:avLst/>
          </a:prstGeom>
          <a:ln w="12700">
            <a:miter lim="400000"/>
          </a:ln>
        </p:spPr>
      </p:pic>
      <p:sp>
        <p:nvSpPr>
          <p:cNvPr id="3" name="Shape 3"/>
          <p:cNvSpPr>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a:bodyPr>
          <a:lstStyle/>
          <a:p>
            <a:r>
              <a:t>Title Text</a:t>
            </a:r>
          </a:p>
        </p:txBody>
      </p:sp>
      <p:sp>
        <p:nvSpPr>
          <p:cNvPr id="4" name="Shape 4"/>
          <p:cNvSpPr>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5" name="Shape 5"/>
          <p:cNvSpPr>
            <a:spLocks noGrp="1"/>
          </p:cNvSpPr>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solidFill>
                  <a:srgbClr val="FFFFF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FFFFFF"/>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FFFFFF"/>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FFFFFF"/>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FFFFFF"/>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FFFFFF"/>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FFFFFF"/>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FFFFFF"/>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FFFFFF"/>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FFFFFF"/>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FFFFFF"/>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FFFFFF"/>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FFFFFF"/>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FFFFFF"/>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FFFFFF"/>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FFFFFF"/>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FFFFFF"/>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FFFFFF"/>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FFFFFF"/>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hape 223"/>
          <p:cNvSpPr/>
          <p:nvPr/>
        </p:nvSpPr>
        <p:spPr>
          <a:xfrm>
            <a:off x="0" y="0"/>
            <a:ext cx="12192000" cy="6858000"/>
          </a:xfrm>
          <a:prstGeom prst="rect">
            <a:avLst/>
          </a:prstGeom>
          <a:solidFill>
            <a:srgbClr val="000000"/>
          </a:solidFill>
          <a:ln w="12700">
            <a:miter lim="400000"/>
          </a:ln>
        </p:spPr>
        <p:txBody>
          <a:bodyPr lIns="45719" rIns="45719"/>
          <a:lstStyle/>
          <a:p>
            <a:pPr>
              <a:defRPr>
                <a:solidFill>
                  <a:srgbClr val="FFFFFF"/>
                </a:solidFill>
              </a:defRPr>
            </a:pPr>
            <a:endParaRPr/>
          </a:p>
        </p:txBody>
      </p:sp>
      <p:graphicFrame>
        <p:nvGraphicFramePr>
          <p:cNvPr id="224" name="Chart 224"/>
          <p:cNvGraphicFramePr/>
          <p:nvPr/>
        </p:nvGraphicFramePr>
        <p:xfrm>
          <a:off x="996248" y="1228295"/>
          <a:ext cx="10688973" cy="4953344"/>
        </p:xfrm>
        <a:graphic>
          <a:graphicData uri="http://schemas.openxmlformats.org/drawingml/2006/chart">
            <c:chart xmlns:c="http://schemas.openxmlformats.org/drawingml/2006/chart" xmlns:r="http://schemas.openxmlformats.org/officeDocument/2006/relationships" r:id="rId3"/>
          </a:graphicData>
        </a:graphic>
      </p:graphicFrame>
      <p:pic>
        <p:nvPicPr>
          <p:cNvPr id="225" name="image7.png" descr="Image result for markforged png"/>
          <p:cNvPicPr>
            <a:picLocks noChangeAspect="1"/>
          </p:cNvPicPr>
          <p:nvPr/>
        </p:nvPicPr>
        <p:blipFill>
          <a:blip r:embed="rId4">
            <a:extLst/>
          </a:blip>
          <a:srcRect l="10754" t="22002" r="10559" b="22042"/>
          <a:stretch>
            <a:fillRect/>
          </a:stretch>
        </p:blipFill>
        <p:spPr>
          <a:xfrm>
            <a:off x="7019285" y="3366199"/>
            <a:ext cx="952503" cy="677351"/>
          </a:xfrm>
          <a:prstGeom prst="rect">
            <a:avLst/>
          </a:prstGeom>
          <a:ln w="12700">
            <a:miter lim="400000"/>
          </a:ln>
        </p:spPr>
      </p:pic>
      <p:pic>
        <p:nvPicPr>
          <p:cNvPr id="226" name="image7.png" descr="Image result for markforged png"/>
          <p:cNvPicPr>
            <a:picLocks noChangeAspect="1"/>
          </p:cNvPicPr>
          <p:nvPr/>
        </p:nvPicPr>
        <p:blipFill>
          <a:blip r:embed="rId4">
            <a:extLst/>
          </a:blip>
          <a:srcRect l="10754" t="22002" r="10559" b="22042"/>
          <a:stretch>
            <a:fillRect/>
          </a:stretch>
        </p:blipFill>
        <p:spPr>
          <a:xfrm>
            <a:off x="9511355" y="1300881"/>
            <a:ext cx="963084" cy="684875"/>
          </a:xfrm>
          <a:prstGeom prst="rect">
            <a:avLst/>
          </a:prstGeom>
          <a:ln w="12700">
            <a:miter lim="400000"/>
          </a:ln>
        </p:spPr>
      </p:pic>
      <p:sp>
        <p:nvSpPr>
          <p:cNvPr id="227" name="Shape 227"/>
          <p:cNvSpPr/>
          <p:nvPr/>
        </p:nvSpPr>
        <p:spPr>
          <a:xfrm>
            <a:off x="9448928" y="941287"/>
            <a:ext cx="1087937"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sz="1200">
                <a:solidFill>
                  <a:srgbClr val="FFFFFF"/>
                </a:solidFill>
              </a:defRPr>
            </a:pPr>
            <a:r>
              <a:t>Mark Two Ent.</a:t>
            </a:r>
          </a:p>
          <a:p>
            <a:pPr algn="ctr">
              <a:defRPr sz="1200">
                <a:solidFill>
                  <a:srgbClr val="FFFFFF"/>
                </a:solidFill>
              </a:defRPr>
            </a:pPr>
            <a:r>
              <a:t>$13500</a:t>
            </a:r>
          </a:p>
        </p:txBody>
      </p:sp>
      <p:sp>
        <p:nvSpPr>
          <p:cNvPr id="228" name="Shape 228"/>
          <p:cNvSpPr/>
          <p:nvPr/>
        </p:nvSpPr>
        <p:spPr>
          <a:xfrm>
            <a:off x="6946278" y="3006163"/>
            <a:ext cx="1087937"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sz="1200">
                <a:solidFill>
                  <a:srgbClr val="FFFFFF"/>
                </a:solidFill>
              </a:defRPr>
            </a:pPr>
            <a:r>
              <a:t>Onyx Pro</a:t>
            </a:r>
          </a:p>
          <a:p>
            <a:pPr algn="ctr">
              <a:defRPr sz="1200">
                <a:solidFill>
                  <a:srgbClr val="FFFFFF"/>
                </a:solidFill>
              </a:defRPr>
            </a:pPr>
            <a:r>
              <a:t>$6,999</a:t>
            </a:r>
          </a:p>
        </p:txBody>
      </p:sp>
      <p:pic>
        <p:nvPicPr>
          <p:cNvPr id="229" name="image18.png"/>
          <p:cNvPicPr>
            <a:picLocks noChangeAspect="1"/>
          </p:cNvPicPr>
          <p:nvPr/>
        </p:nvPicPr>
        <p:blipFill>
          <a:blip r:embed="rId5">
            <a:extLst/>
          </a:blip>
          <a:srcRect t="21531" b="18794"/>
          <a:stretch>
            <a:fillRect/>
          </a:stretch>
        </p:blipFill>
        <p:spPr>
          <a:xfrm>
            <a:off x="4138772" y="4610282"/>
            <a:ext cx="1235478" cy="703109"/>
          </a:xfrm>
          <a:prstGeom prst="rect">
            <a:avLst/>
          </a:prstGeom>
          <a:ln w="12700">
            <a:miter lim="400000"/>
          </a:ln>
        </p:spPr>
      </p:pic>
      <p:sp>
        <p:nvSpPr>
          <p:cNvPr id="230" name="Shape 230"/>
          <p:cNvSpPr/>
          <p:nvPr/>
        </p:nvSpPr>
        <p:spPr>
          <a:xfrm>
            <a:off x="4212542" y="4241984"/>
            <a:ext cx="1087937"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sz="1200">
                <a:solidFill>
                  <a:srgbClr val="FFFFFF"/>
                </a:solidFill>
              </a:defRPr>
            </a:pPr>
            <a:r>
              <a:t>Onyx One</a:t>
            </a:r>
          </a:p>
          <a:p>
            <a:pPr algn="ctr">
              <a:defRPr sz="1200">
                <a:solidFill>
                  <a:srgbClr val="FFFFFF"/>
                </a:solidFill>
              </a:defRPr>
            </a:pPr>
            <a:r>
              <a:t>$3,499</a:t>
            </a:r>
          </a:p>
        </p:txBody>
      </p:sp>
      <p:sp>
        <p:nvSpPr>
          <p:cNvPr id="231" name="Shape 231"/>
          <p:cNvSpPr/>
          <p:nvPr/>
        </p:nvSpPr>
        <p:spPr>
          <a:xfrm flipV="1">
            <a:off x="1138060" y="800399"/>
            <a:ext cx="20024" cy="5145814"/>
          </a:xfrm>
          <a:prstGeom prst="line">
            <a:avLst/>
          </a:prstGeom>
          <a:ln w="12700">
            <a:solidFill>
              <a:srgbClr val="FFFFFF"/>
            </a:solidFill>
            <a:miter/>
            <a:tailEnd type="triangle"/>
          </a:ln>
        </p:spPr>
        <p:txBody>
          <a:bodyPr lIns="45719" rIns="45719"/>
          <a:lstStyle/>
          <a:p>
            <a:pPr>
              <a:defRPr>
                <a:solidFill>
                  <a:srgbClr val="FFFFFF"/>
                </a:solidFill>
              </a:defRPr>
            </a:pPr>
            <a:endParaRPr/>
          </a:p>
        </p:txBody>
      </p:sp>
      <p:sp>
        <p:nvSpPr>
          <p:cNvPr id="232" name="Shape 232"/>
          <p:cNvSpPr/>
          <p:nvPr/>
        </p:nvSpPr>
        <p:spPr>
          <a:xfrm rot="16200000">
            <a:off x="-831783" y="2927548"/>
            <a:ext cx="3116970" cy="891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a:solidFill>
                  <a:srgbClr val="FFFFFF"/>
                </a:solidFill>
              </a:defRPr>
            </a:lvl1pPr>
          </a:lstStyle>
          <a:p>
            <a:r>
              <a:t>RELATIVE STRENGTH TO CONVENTIONAL PLASTIC 3D PRINTING </a:t>
            </a:r>
          </a:p>
        </p:txBody>
      </p:sp>
      <p:sp>
        <p:nvSpPr>
          <p:cNvPr id="233" name="Shape 233"/>
          <p:cNvSpPr/>
          <p:nvPr/>
        </p:nvSpPr>
        <p:spPr>
          <a:xfrm>
            <a:off x="5848219" y="5137996"/>
            <a:ext cx="963216" cy="624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defRPr>
            </a:lvl1pPr>
          </a:lstStyle>
          <a:p>
            <a:r>
              <a:t>2X Strength </a:t>
            </a:r>
          </a:p>
        </p:txBody>
      </p:sp>
      <p:sp>
        <p:nvSpPr>
          <p:cNvPr id="234" name="Shape 234"/>
          <p:cNvSpPr/>
          <p:nvPr/>
        </p:nvSpPr>
        <p:spPr>
          <a:xfrm>
            <a:off x="8454845" y="3732530"/>
            <a:ext cx="963217" cy="624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defRPr>
            </a:lvl1pPr>
          </a:lstStyle>
          <a:p>
            <a:r>
              <a:t>5X Strength </a:t>
            </a:r>
          </a:p>
        </p:txBody>
      </p:sp>
      <p:sp>
        <p:nvSpPr>
          <p:cNvPr id="235" name="Shape 235"/>
          <p:cNvSpPr/>
          <p:nvPr/>
        </p:nvSpPr>
        <p:spPr>
          <a:xfrm>
            <a:off x="9511355" y="2081530"/>
            <a:ext cx="963217" cy="624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defRPr>
            </a:lvl1pPr>
          </a:lstStyle>
          <a:p>
            <a:r>
              <a:t>10X Strength </a:t>
            </a:r>
          </a:p>
        </p:txBody>
      </p:sp>
      <p:sp>
        <p:nvSpPr>
          <p:cNvPr id="236" name="Shape 236"/>
          <p:cNvSpPr/>
          <p:nvPr/>
        </p:nvSpPr>
        <p:spPr>
          <a:xfrm>
            <a:off x="1541162" y="585687"/>
            <a:ext cx="6430694" cy="16789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100">
                <a:solidFill>
                  <a:srgbClr val="FFFFFF"/>
                </a:solidFill>
              </a:defRPr>
            </a:lvl1pPr>
          </a:lstStyle>
          <a:p>
            <a:r>
              <a:t>Strength comparison of materials across the Markforged line of printers, normalized to plastic. The Onyx Pro features Fiberglass and the Mark Two Enterprise printers feature Carbon Fiber for the strength of metal.</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0" name="image6.png"/>
          <p:cNvPicPr>
            <a:picLocks noChangeAspect="1"/>
          </p:cNvPicPr>
          <p:nvPr/>
        </p:nvPicPr>
        <p:blipFill>
          <a:blip r:embed="rId3">
            <a:extLst/>
          </a:blip>
          <a:stretch>
            <a:fillRect/>
          </a:stretch>
        </p:blipFill>
        <p:spPr>
          <a:xfrm>
            <a:off x="1042276" y="122345"/>
            <a:ext cx="9896263" cy="6704718"/>
          </a:xfrm>
          <a:prstGeom prst="rect">
            <a:avLst/>
          </a:prstGeom>
          <a:ln w="12700">
            <a:miter lim="400000"/>
          </a:ln>
        </p:spPr>
      </p:pic>
      <p:sp>
        <p:nvSpPr>
          <p:cNvPr id="241" name="Shape 241"/>
          <p:cNvSpPr/>
          <p:nvPr/>
        </p:nvSpPr>
        <p:spPr>
          <a:xfrm>
            <a:off x="7166204" y="602620"/>
            <a:ext cx="3142452" cy="10439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100"/>
            </a:lvl1pPr>
          </a:lstStyle>
          <a:p>
            <a:r>
              <a:t>Strength curves of Markforged 3D printing materials</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000000"/>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135</Words>
  <Application>Microsoft Macintosh PowerPoint</Application>
  <PresentationFormat>Widescreen</PresentationFormat>
  <Paragraphs>14</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rebecca@markforged.com</cp:lastModifiedBy>
  <cp:revision>1</cp:revision>
  <dcterms:modified xsi:type="dcterms:W3CDTF">2016-11-16T22:21:44Z</dcterms:modified>
</cp:coreProperties>
</file>